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9"/>
  </p:notesMasterIdLst>
  <p:sldIdLst>
    <p:sldId id="4637" r:id="rId3"/>
    <p:sldId id="4638" r:id="rId4"/>
    <p:sldId id="4639" r:id="rId5"/>
    <p:sldId id="4641" r:id="rId6"/>
    <p:sldId id="4640" r:id="rId7"/>
    <p:sldId id="464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E9DBF9DA-A06E-43FF-89BB-50F0577A5F8F}"/>
    <pc:docChg chg="modSld">
      <pc:chgData name="贵申 王" userId="201fba2491c5f930" providerId="LiveId" clId="{E9DBF9DA-A06E-43FF-89BB-50F0577A5F8F}" dt="2025-04-18T02:37:18.456" v="5" actId="20577"/>
      <pc:docMkLst>
        <pc:docMk/>
      </pc:docMkLst>
      <pc:sldChg chg="modSp mod">
        <pc:chgData name="贵申 王" userId="201fba2491c5f930" providerId="LiveId" clId="{E9DBF9DA-A06E-43FF-89BB-50F0577A5F8F}" dt="2025-04-18T02:37:03.829" v="1" actId="20577"/>
        <pc:sldMkLst>
          <pc:docMk/>
          <pc:sldMk cId="1231456456" sldId="4637"/>
        </pc:sldMkLst>
        <pc:spChg chg="mod">
          <ac:chgData name="贵申 王" userId="201fba2491c5f930" providerId="LiveId" clId="{E9DBF9DA-A06E-43FF-89BB-50F0577A5F8F}" dt="2025-04-18T02:37:03.829" v="1" actId="20577"/>
          <ac:spMkLst>
            <pc:docMk/>
            <pc:sldMk cId="1231456456" sldId="4637"/>
            <ac:spMk id="110595" creationId="{3F55F33E-1E3F-FA03-AAE8-8B2BC6B3FA30}"/>
          </ac:spMkLst>
        </pc:spChg>
      </pc:sldChg>
      <pc:sldChg chg="modSp mod">
        <pc:chgData name="贵申 王" userId="201fba2491c5f930" providerId="LiveId" clId="{E9DBF9DA-A06E-43FF-89BB-50F0577A5F8F}" dt="2025-04-18T02:37:11.723" v="3" actId="20577"/>
        <pc:sldMkLst>
          <pc:docMk/>
          <pc:sldMk cId="3574652745" sldId="4639"/>
        </pc:sldMkLst>
        <pc:spChg chg="mod">
          <ac:chgData name="贵申 王" userId="201fba2491c5f930" providerId="LiveId" clId="{E9DBF9DA-A06E-43FF-89BB-50F0577A5F8F}" dt="2025-04-18T02:37:11.723" v="3" actId="20577"/>
          <ac:spMkLst>
            <pc:docMk/>
            <pc:sldMk cId="3574652745" sldId="4639"/>
            <ac:spMk id="110595" creationId="{3F55F33E-1E3F-FA03-AAE8-8B2BC6B3FA30}"/>
          </ac:spMkLst>
        </pc:spChg>
      </pc:sldChg>
      <pc:sldChg chg="modSp mod">
        <pc:chgData name="贵申 王" userId="201fba2491c5f930" providerId="LiveId" clId="{E9DBF9DA-A06E-43FF-89BB-50F0577A5F8F}" dt="2025-04-18T02:37:18.456" v="5" actId="20577"/>
        <pc:sldMkLst>
          <pc:docMk/>
          <pc:sldMk cId="369681423" sldId="4640"/>
        </pc:sldMkLst>
        <pc:spChg chg="mod">
          <ac:chgData name="贵申 王" userId="201fba2491c5f930" providerId="LiveId" clId="{E9DBF9DA-A06E-43FF-89BB-50F0577A5F8F}" dt="2025-04-18T02:37:18.456" v="5" actId="20577"/>
          <ac:spMkLst>
            <pc:docMk/>
            <pc:sldMk cId="369681423" sldId="4640"/>
            <ac:spMk id="110595" creationId="{3F55F33E-1E3F-FA03-AAE8-8B2BC6B3FA30}"/>
          </ac:spMkLst>
        </pc:spChg>
      </pc:sldChg>
    </pc:docChg>
  </pc:docChgLst>
  <pc:docChgLst>
    <pc:chgData name="贵申 王" userId="201fba2491c5f930" providerId="LiveId" clId="{C08AB5FF-A081-4ED6-B159-26B01386AC2B}"/>
    <pc:docChg chg="undo custSel addSld delSld modSld">
      <pc:chgData name="贵申 王" userId="201fba2491c5f930" providerId="LiveId" clId="{C08AB5FF-A081-4ED6-B159-26B01386AC2B}" dt="2024-03-27T04:05:38.231" v="77"/>
      <pc:docMkLst>
        <pc:docMk/>
      </pc:docMkLst>
      <pc:sldChg chg="modSp mod">
        <pc:chgData name="贵申 王" userId="201fba2491c5f930" providerId="LiveId" clId="{C08AB5FF-A081-4ED6-B159-26B01386AC2B}" dt="2024-03-27T04:05:38.231" v="77"/>
        <pc:sldMkLst>
          <pc:docMk/>
          <pc:sldMk cId="1231456456" sldId="4637"/>
        </pc:sldMkLst>
      </pc:sldChg>
      <pc:sldChg chg="modSp mod">
        <pc:chgData name="贵申 王" userId="201fba2491c5f930" providerId="LiveId" clId="{C08AB5FF-A081-4ED6-B159-26B01386AC2B}" dt="2024-03-27T04:05:13.746" v="76"/>
        <pc:sldMkLst>
          <pc:docMk/>
          <pc:sldMk cId="2597473477" sldId="4638"/>
        </pc:sldMkLst>
      </pc:sldChg>
      <pc:sldChg chg="modSp mod">
        <pc:chgData name="贵申 王" userId="201fba2491c5f930" providerId="LiveId" clId="{C08AB5FF-A081-4ED6-B159-26B01386AC2B}" dt="2024-03-27T04:05:13.746" v="76"/>
        <pc:sldMkLst>
          <pc:docMk/>
          <pc:sldMk cId="824981476" sldId="4639"/>
        </pc:sldMkLst>
      </pc:sldChg>
      <pc:sldChg chg="modSp add del mod">
        <pc:chgData name="贵申 王" userId="201fba2491c5f930" providerId="LiveId" clId="{C08AB5FF-A081-4ED6-B159-26B01386AC2B}" dt="2024-03-27T04:05:38.231" v="77"/>
        <pc:sldMkLst>
          <pc:docMk/>
          <pc:sldMk cId="1207577688" sldId="4640"/>
        </pc:sldMkLst>
      </pc:sldChg>
      <pc:sldChg chg="modSp mod">
        <pc:chgData name="贵申 王" userId="201fba2491c5f930" providerId="LiveId" clId="{C08AB5FF-A081-4ED6-B159-26B01386AC2B}" dt="2024-03-27T04:05:13.746" v="76"/>
        <pc:sldMkLst>
          <pc:docMk/>
          <pc:sldMk cId="3688293452" sldId="4641"/>
        </pc:sldMkLst>
      </pc:sldChg>
    </pc:docChg>
  </pc:docChgLst>
  <pc:docChgLst>
    <pc:chgData name="贵申" userId="201fba2491c5f930" providerId="LiveId" clId="{E75EA2DB-753D-44F8-ABEA-68BFCC9245C0}"/>
    <pc:docChg chg="addSld modSld">
      <pc:chgData name="贵申" userId="201fba2491c5f930" providerId="LiveId" clId="{E75EA2DB-753D-44F8-ABEA-68BFCC9245C0}" dt="2023-07-27T02:00:58.330" v="0"/>
      <pc:docMkLst>
        <pc:docMk/>
      </pc:docMkLst>
      <pc:sldChg chg="add">
        <pc:chgData name="贵申" userId="201fba2491c5f930" providerId="LiveId" clId="{E75EA2DB-753D-44F8-ABEA-68BFCC9245C0}" dt="2023-07-27T02:00:58.330" v="0"/>
        <pc:sldMkLst>
          <pc:docMk/>
          <pc:sldMk cId="1231456456" sldId="4637"/>
        </pc:sldMkLst>
      </pc:sldChg>
      <pc:sldChg chg="add">
        <pc:chgData name="贵申" userId="201fba2491c5f930" providerId="LiveId" clId="{E75EA2DB-753D-44F8-ABEA-68BFCC9245C0}" dt="2023-07-27T02:00:58.330" v="0"/>
        <pc:sldMkLst>
          <pc:docMk/>
          <pc:sldMk cId="2597473477" sldId="4638"/>
        </pc:sldMkLst>
      </pc:sldChg>
      <pc:sldChg chg="add">
        <pc:chgData name="贵申" userId="201fba2491c5f930" providerId="LiveId" clId="{E75EA2DB-753D-44F8-ABEA-68BFCC9245C0}" dt="2023-07-27T02:00:58.330" v="0"/>
        <pc:sldMkLst>
          <pc:docMk/>
          <pc:sldMk cId="824981476" sldId="4639"/>
        </pc:sldMkLst>
      </pc:sldChg>
      <pc:sldChg chg="add">
        <pc:chgData name="贵申" userId="201fba2491c5f930" providerId="LiveId" clId="{E75EA2DB-753D-44F8-ABEA-68BFCC9245C0}" dt="2023-07-27T02:00:58.330" v="0"/>
        <pc:sldMkLst>
          <pc:docMk/>
          <pc:sldMk cId="1207577688" sldId="4640"/>
        </pc:sldMkLst>
      </pc:sldChg>
      <pc:sldChg chg="add">
        <pc:chgData name="贵申" userId="201fba2491c5f930" providerId="LiveId" clId="{E75EA2DB-753D-44F8-ABEA-68BFCC9245C0}" dt="2023-07-27T02:00:58.330" v="0"/>
        <pc:sldMkLst>
          <pc:docMk/>
          <pc:sldMk cId="3688293452" sldId="4641"/>
        </pc:sldMkLst>
      </pc:sldChg>
    </pc:docChg>
  </pc:docChgLst>
  <pc:docChgLst>
    <pc:chgData name="贵申 王" userId="201fba2491c5f930" providerId="LiveId" clId="{9800F564-4A40-40F2-AC2E-CCFC1D13063F}"/>
    <pc:docChg chg="addSld delSld modSld">
      <pc:chgData name="贵申 王" userId="201fba2491c5f930" providerId="LiveId" clId="{9800F564-4A40-40F2-AC2E-CCFC1D13063F}" dt="2024-03-31T04:46:18.254" v="255" actId="20577"/>
      <pc:docMkLst>
        <pc:docMk/>
      </pc:docMkLst>
      <pc:sldChg chg="modSp mod">
        <pc:chgData name="贵申 王" userId="201fba2491c5f930" providerId="LiveId" clId="{9800F564-4A40-40F2-AC2E-CCFC1D13063F}" dt="2024-03-31T04:44:36.918" v="253" actId="20577"/>
        <pc:sldMkLst>
          <pc:docMk/>
          <pc:sldMk cId="1231456456" sldId="4637"/>
        </pc:sldMkLst>
      </pc:sldChg>
      <pc:sldChg chg="del">
        <pc:chgData name="贵申 王" userId="201fba2491c5f930" providerId="LiveId" clId="{9800F564-4A40-40F2-AC2E-CCFC1D13063F}" dt="2024-03-27T16:32:02.376" v="3" actId="47"/>
        <pc:sldMkLst>
          <pc:docMk/>
          <pc:sldMk cId="1395753464" sldId="4638"/>
        </pc:sldMkLst>
      </pc:sldChg>
      <pc:sldChg chg="modSp add mod">
        <pc:chgData name="贵申 王" userId="201fba2491c5f930" providerId="LiveId" clId="{9800F564-4A40-40F2-AC2E-CCFC1D13063F}" dt="2024-03-27T17:04:05.254" v="183" actId="255"/>
        <pc:sldMkLst>
          <pc:docMk/>
          <pc:sldMk cId="2118439372" sldId="4638"/>
        </pc:sldMkLst>
      </pc:sldChg>
      <pc:sldChg chg="modSp add mod">
        <pc:chgData name="贵申 王" userId="201fba2491c5f930" providerId="LiveId" clId="{9800F564-4A40-40F2-AC2E-CCFC1D13063F}" dt="2024-03-27T18:48:33.360" v="206" actId="20577"/>
        <pc:sldMkLst>
          <pc:docMk/>
          <pc:sldMk cId="3574652745" sldId="4639"/>
        </pc:sldMkLst>
      </pc:sldChg>
      <pc:sldChg chg="del">
        <pc:chgData name="贵申 王" userId="201fba2491c5f930" providerId="LiveId" clId="{9800F564-4A40-40F2-AC2E-CCFC1D13063F}" dt="2024-03-27T16:32:03.871" v="4" actId="47"/>
        <pc:sldMkLst>
          <pc:docMk/>
          <pc:sldMk cId="3712502749" sldId="4639"/>
        </pc:sldMkLst>
      </pc:sldChg>
      <pc:sldChg chg="modSp add mod">
        <pc:chgData name="贵申 王" userId="201fba2491c5f930" providerId="LiveId" clId="{9800F564-4A40-40F2-AC2E-CCFC1D13063F}" dt="2024-03-31T04:46:18.254" v="255" actId="20577"/>
        <pc:sldMkLst>
          <pc:docMk/>
          <pc:sldMk cId="369681423" sldId="4640"/>
        </pc:sldMkLst>
      </pc:sldChg>
      <pc:sldChg chg="modSp add mod">
        <pc:chgData name="贵申 王" userId="201fba2491c5f930" providerId="LiveId" clId="{9800F564-4A40-40F2-AC2E-CCFC1D13063F}" dt="2024-03-27T17:04:30.685" v="186" actId="20577"/>
        <pc:sldMkLst>
          <pc:docMk/>
          <pc:sldMk cId="422568204" sldId="4641"/>
        </pc:sldMkLst>
      </pc:sldChg>
      <pc:sldChg chg="modSp add mod">
        <pc:chgData name="贵申 王" userId="201fba2491c5f930" providerId="LiveId" clId="{9800F564-4A40-40F2-AC2E-CCFC1D13063F}" dt="2024-03-27T17:04:50.451" v="189" actId="20577"/>
        <pc:sldMkLst>
          <pc:docMk/>
          <pc:sldMk cId="3531907740" sldId="4642"/>
        </pc:sldMkLst>
      </pc:sldChg>
    </pc:docChg>
  </pc:docChgLst>
  <pc:docChgLst>
    <pc:chgData name="贵申 王" userId="201fba2491c5f930" providerId="LiveId" clId="{BBE49D2D-5606-42F1-96E1-3873E7FCF32E}"/>
    <pc:docChg chg="undo custSel addSld delSld modSld">
      <pc:chgData name="贵申 王" userId="201fba2491c5f930" providerId="LiveId" clId="{BBE49D2D-5606-42F1-96E1-3873E7FCF32E}" dt="2024-03-27T04:27:21.753" v="33"/>
      <pc:docMkLst>
        <pc:docMk/>
      </pc:docMkLst>
      <pc:sldChg chg="modSp mod">
        <pc:chgData name="贵申 王" userId="201fba2491c5f930" providerId="LiveId" clId="{BBE49D2D-5606-42F1-96E1-3873E7FCF32E}" dt="2024-03-27T04:27:21.753" v="33"/>
        <pc:sldMkLst>
          <pc:docMk/>
          <pc:sldMk cId="1231456456" sldId="4637"/>
        </pc:sldMkLst>
      </pc:sldChg>
      <pc:sldChg chg="modSp add mod">
        <pc:chgData name="贵申 王" userId="201fba2491c5f930" providerId="LiveId" clId="{BBE49D2D-5606-42F1-96E1-3873E7FCF32E}" dt="2024-03-27T04:27:21.753" v="33"/>
        <pc:sldMkLst>
          <pc:docMk/>
          <pc:sldMk cId="1395753464" sldId="4638"/>
        </pc:sldMkLst>
      </pc:sldChg>
      <pc:sldChg chg="del">
        <pc:chgData name="贵申 王" userId="201fba2491c5f930" providerId="LiveId" clId="{BBE49D2D-5606-42F1-96E1-3873E7FCF32E}" dt="2024-03-27T04:09:52.995" v="0" actId="47"/>
        <pc:sldMkLst>
          <pc:docMk/>
          <pc:sldMk cId="2597473477" sldId="4638"/>
        </pc:sldMkLst>
      </pc:sldChg>
      <pc:sldChg chg="del">
        <pc:chgData name="贵申 王" userId="201fba2491c5f930" providerId="LiveId" clId="{BBE49D2D-5606-42F1-96E1-3873E7FCF32E}" dt="2024-03-27T04:09:52.995" v="0" actId="47"/>
        <pc:sldMkLst>
          <pc:docMk/>
          <pc:sldMk cId="824981476" sldId="4639"/>
        </pc:sldMkLst>
      </pc:sldChg>
      <pc:sldChg chg="modSp add mod">
        <pc:chgData name="贵申 王" userId="201fba2491c5f930" providerId="LiveId" clId="{BBE49D2D-5606-42F1-96E1-3873E7FCF32E}" dt="2024-03-27T04:27:21.753" v="33"/>
        <pc:sldMkLst>
          <pc:docMk/>
          <pc:sldMk cId="3712502749" sldId="4639"/>
        </pc:sldMkLst>
      </pc:sldChg>
      <pc:sldChg chg="del">
        <pc:chgData name="贵申 王" userId="201fba2491c5f930" providerId="LiveId" clId="{BBE49D2D-5606-42F1-96E1-3873E7FCF32E}" dt="2024-03-27T04:09:52.995" v="0" actId="47"/>
        <pc:sldMkLst>
          <pc:docMk/>
          <pc:sldMk cId="1207577688" sldId="4640"/>
        </pc:sldMkLst>
      </pc:sldChg>
      <pc:sldChg chg="del">
        <pc:chgData name="贵申 王" userId="201fba2491c5f930" providerId="LiveId" clId="{BBE49D2D-5606-42F1-96E1-3873E7FCF32E}" dt="2024-03-27T04:09:52.995" v="0" actId="47"/>
        <pc:sldMkLst>
          <pc:docMk/>
          <pc:sldMk cId="3688293452" sldId="464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CB05A-F553-42E0-9175-F8D4212A8FEC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54384-4374-4D9F-9D04-D6204FE9C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6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C4427FD7-3A5E-348C-FAE4-20AF3B571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F880DB-60D9-4988-B6B3-4499CE8596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8068F91D-F1D1-EBA5-64BD-7B1BA0A26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D886121B-C97A-C116-7436-A705990886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8556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C4427FD7-3A5E-348C-FAE4-20AF3B571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F880DB-60D9-4988-B6B3-4499CE8596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8068F91D-F1D1-EBA5-64BD-7B1BA0A26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D886121B-C97A-C116-7436-A705990886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9596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C4427FD7-3A5E-348C-FAE4-20AF3B571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F880DB-60D9-4988-B6B3-4499CE8596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8068F91D-F1D1-EBA5-64BD-7B1BA0A26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D886121B-C97A-C116-7436-A705990886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7829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C4427FD7-3A5E-348C-FAE4-20AF3B571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F880DB-60D9-4988-B6B3-4499CE8596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8068F91D-F1D1-EBA5-64BD-7B1BA0A26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D886121B-C97A-C116-7436-A705990886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34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C4427FD7-3A5E-348C-FAE4-20AF3B571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F880DB-60D9-4988-B6B3-4499CE8596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8068F91D-F1D1-EBA5-64BD-7B1BA0A26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D886121B-C97A-C116-7436-A705990886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149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C4427FD7-3A5E-348C-FAE4-20AF3B571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F880DB-60D9-4988-B6B3-4499CE8596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8068F91D-F1D1-EBA5-64BD-7B1BA0A26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D886121B-C97A-C116-7436-A705990886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71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CF339-0089-7BC8-2FE8-3CBF8CB9F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36542-915E-1DE1-95A8-18C10750F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0381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>
            <a:extLst>
              <a:ext uri="{FF2B5EF4-FFF2-40B4-BE49-F238E27FC236}">
                <a16:creationId xmlns:a16="http://schemas.microsoft.com/office/drawing/2014/main" id="{11BF52CF-7F04-C630-93EA-AA10DCF4E6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00CE81FE-C0CE-1CE8-0546-A3B41BF76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6F1C9710-DFB6-5363-97C5-5981AEE2FC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A6A0D-1954-4BC6-980C-D8C8D9EF7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4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679DC943-9069-4801-1E8A-1218F9D55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5742F2F9-229F-59E4-AFA9-BB64856859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AD519F7E-29D3-4033-A5AC-4C6A6B1EAF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8F00B-0776-4361-9167-F8448BBCE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84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A61CDDFD-F25E-A314-B985-3D6C176C66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3">
            <a:extLst>
              <a:ext uri="{FF2B5EF4-FFF2-40B4-BE49-F238E27FC236}">
                <a16:creationId xmlns:a16="http://schemas.microsoft.com/office/drawing/2014/main" id="{305C453C-610D-4041-669C-9006285A0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320948C2-E62F-ED8B-DE52-52678F264E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A1C6-509A-4EF7-9318-2CB4F224D3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40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070459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887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0498CD84-C549-E4DA-A180-A978DA63C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663" y="517104"/>
            <a:ext cx="1009067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因祂活着 </a:t>
            </a:r>
            <a:endParaRPr lang="en-US" altLang="zh-CN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Because He Lives 1/6 </a:t>
            </a: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3F55F33E-1E3F-FA03-AAE8-8B2BC6B3F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67" y="1859057"/>
            <a:ext cx="11768865" cy="429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1 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神差爱子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，人称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祂耶稣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祂赐下爱、医治、宽恕；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死里复活，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使我得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自由，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那空坟墓就是我得救的记号。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zh-CN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God gave His beloved Son, His name is Jesus,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He bestowed love, healing, and forgiveness;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He sacrificed His life to save me,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The empty tomb is the sign of my salvation. </a:t>
            </a:r>
          </a:p>
        </p:txBody>
      </p:sp>
    </p:spTree>
    <p:extLst>
      <p:ext uri="{BB962C8B-B14F-4D97-AF65-F5344CB8AC3E}">
        <p14:creationId xmlns:p14="http://schemas.microsoft.com/office/powerpoint/2010/main" val="1231456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0498CD84-C549-E4DA-A180-A978DA63C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663" y="517104"/>
            <a:ext cx="1009067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因祂活着 </a:t>
            </a:r>
            <a:endParaRPr lang="en-US" altLang="zh-CN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Because He Lives 2/6 </a:t>
            </a: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3F55F33E-1E3F-FA03-AAE8-8B2BC6B3F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67" y="1859057"/>
            <a:ext cx="11768865" cy="429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副歌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因祂活着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我能面对明天；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因祂活着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不再惧怕；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我深知道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祂掌管明天；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生命充满了希望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只因祂活着。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zh-CN" sz="20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(Chorus) Because He lives, I can face tomorrow;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Because He lives, fear is gone;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know He holds the future;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Life is filled with hope, all because He lives.</a:t>
            </a:r>
          </a:p>
        </p:txBody>
      </p:sp>
    </p:spTree>
    <p:extLst>
      <p:ext uri="{BB962C8B-B14F-4D97-AF65-F5344CB8AC3E}">
        <p14:creationId xmlns:p14="http://schemas.microsoft.com/office/powerpoint/2010/main" val="211843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0498CD84-C549-E4DA-A180-A978DA63C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663" y="517104"/>
            <a:ext cx="1009067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因祂活着 </a:t>
            </a:r>
            <a:endParaRPr lang="en-US" altLang="zh-CN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Because He Lives 3/6 </a:t>
            </a: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3F55F33E-1E3F-FA03-AAE8-8B2BC6B3F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67" y="1859057"/>
            <a:ext cx="11768865" cy="429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2 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何等甘甜，靠耶稣基督，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祂带给我满足喜乐；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更觉安慰，乃是我确信，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我能面对未来坎坷，因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活着。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zh-CN" altLang="en-US" sz="20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How sweet it is, relying on Jesus Christ,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He brings me full satisfaction and joy;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Even more comforting is my certainty,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can face future hardships because the Lord lives.</a:t>
            </a:r>
          </a:p>
        </p:txBody>
      </p:sp>
    </p:spTree>
    <p:extLst>
      <p:ext uri="{BB962C8B-B14F-4D97-AF65-F5344CB8AC3E}">
        <p14:creationId xmlns:p14="http://schemas.microsoft.com/office/powerpoint/2010/main" val="357465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0498CD84-C549-E4DA-A180-A978DA63C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663" y="517104"/>
            <a:ext cx="1009067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因祂活着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Because He Lives </a:t>
            </a: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/6 </a:t>
            </a: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3F55F33E-1E3F-FA03-AAE8-8B2BC6B3F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67" y="1859057"/>
            <a:ext cx="11768865" cy="429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（副歌）因祂活着，我能面对明天；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因祂活着，不再惧怕；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我深知道，祂掌管明天；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生命充满了希望，只因祂活着。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(Chorus) Because He lives, I can face tomorrow;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Because He lives, fear is gone;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know He holds the future;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Life is filled with hope, all because He lives.</a:t>
            </a:r>
          </a:p>
        </p:txBody>
      </p:sp>
    </p:spTree>
    <p:extLst>
      <p:ext uri="{BB962C8B-B14F-4D97-AF65-F5344CB8AC3E}">
        <p14:creationId xmlns:p14="http://schemas.microsoft.com/office/powerpoint/2010/main" val="422568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0498CD84-C549-E4DA-A180-A978DA63C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663" y="517104"/>
            <a:ext cx="1009067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因祂活着 </a:t>
            </a:r>
            <a:endParaRPr lang="en-US" altLang="zh-CN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Because He Lives 5/6 </a:t>
            </a: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3F55F33E-1E3F-FA03-AAE8-8B2BC6B3F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67" y="1859057"/>
            <a:ext cx="11768865" cy="429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altLang="zh-CN" sz="3200" i="0" u="none" strike="noStrike" kern="1200" cap="none" spc="0" normalizeH="0" baseline="0" noProof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3 </a:t>
            </a:r>
            <a:r>
              <a:rPr kumimoji="0" lang="zh-CN" altLang="en-US" sz="3200" i="0" u="none" strike="noStrike" kern="1200" cap="none" spc="0" normalizeH="0" baseline="0" noProof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我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有一天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会渡生命河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人生苦难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，一 一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攻克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；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藉主耶稣 战胜了死亡，</a:t>
            </a:r>
            <a:endParaRPr kumimoji="0" lang="en-US" altLang="zh-CN" sz="32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我将看到祂荣耀光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kumimoji="0" lang="zh-CN" alt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</a:rPr>
              <a:t>见祂活着</a:t>
            </a:r>
            <a:r>
              <a:rPr lang="zh-CN" altLang="en-US" dirty="0">
                <a:solidFill>
                  <a:srgbClr val="0F0F0F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CN" dirty="0">
              <a:solidFill>
                <a:srgbClr val="0F0F0F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zh-CN" sz="200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One day, I will cross the river of life,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Overcoming life’s hardships one by one;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Through Lord Jesus, conquering death.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 will behold His glorious light, witnessing Him alive.</a:t>
            </a:r>
          </a:p>
        </p:txBody>
      </p:sp>
    </p:spTree>
    <p:extLst>
      <p:ext uri="{BB962C8B-B14F-4D97-AF65-F5344CB8AC3E}">
        <p14:creationId xmlns:p14="http://schemas.microsoft.com/office/powerpoint/2010/main" val="369681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0498CD84-C549-E4DA-A180-A978DA63C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0663" y="517104"/>
            <a:ext cx="1009067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因祂活着 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Because He Lives </a:t>
            </a:r>
            <a:r>
              <a:rPr lang="en-US" altLang="zh-CN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/6 </a:t>
            </a:r>
            <a:endParaRPr kumimoji="0" lang="zh-TW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3F55F33E-1E3F-FA03-AAE8-8B2BC6B3F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67" y="1859057"/>
            <a:ext cx="11768865" cy="429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（副歌）因祂活着，我能面对明天；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因祂活着，不再惧怕；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我深知道，祂掌管明天；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生命充满了希望，只因祂活着。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F0F0F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(Chorus) Because He lives, I can face tomorrow;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Because He lives, fear is gone;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know He holds the future;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5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F0F0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Life is filled with hope, all because He lives.</a:t>
            </a:r>
          </a:p>
        </p:txBody>
      </p:sp>
    </p:spTree>
    <p:extLst>
      <p:ext uri="{BB962C8B-B14F-4D97-AF65-F5344CB8AC3E}">
        <p14:creationId xmlns:p14="http://schemas.microsoft.com/office/powerpoint/2010/main" val="3531907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569</Words>
  <Application>Microsoft Office PowerPoint</Application>
  <PresentationFormat>Widescreen</PresentationFormat>
  <Paragraphs>72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Microsoft YaHei</vt:lpstr>
      <vt:lpstr>TSC FLi S5 TT</vt:lpstr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1</cp:revision>
  <dcterms:created xsi:type="dcterms:W3CDTF">2023-07-27T02:00:33Z</dcterms:created>
  <dcterms:modified xsi:type="dcterms:W3CDTF">2025-04-18T02:37:24Z</dcterms:modified>
</cp:coreProperties>
</file>